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58" r:id="rId4"/>
    <p:sldId id="259" r:id="rId5"/>
    <p:sldId id="265" r:id="rId6"/>
    <p:sldId id="269" r:id="rId7"/>
    <p:sldId id="260" r:id="rId8"/>
    <p:sldId id="271" r:id="rId9"/>
    <p:sldId id="272" r:id="rId10"/>
    <p:sldId id="261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1" autoAdjust="0"/>
    <p:restoredTop sz="92260" autoAdjust="0"/>
  </p:normalViewPr>
  <p:slideViewPr>
    <p:cSldViewPr snapToGrid="0" snapToObjects="1">
      <p:cViewPr varScale="1">
        <p:scale>
          <a:sx n="124" d="100"/>
          <a:sy n="124" d="100"/>
        </p:scale>
        <p:origin x="15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7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0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1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4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2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8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0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8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6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6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7E97D-FB28-0946-8142-9BBC1B290DC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1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Radiation</a:t>
            </a:r>
          </a:p>
        </p:txBody>
      </p:sp>
    </p:spTree>
    <p:extLst>
      <p:ext uri="{BB962C8B-B14F-4D97-AF65-F5344CB8AC3E}">
        <p14:creationId xmlns:p14="http://schemas.microsoft.com/office/powerpoint/2010/main" val="82218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m Corr Ex2.t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0"/>
            <a:ext cx="5063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19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m Corr Ex3.t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0"/>
            <a:ext cx="5037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M atmos corr.t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0"/>
            <a:ext cx="5865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7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070"/>
            <a:ext cx="9144000" cy="427736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62629" y="3228811"/>
            <a:ext cx="1035694" cy="567134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98323" y="4068872"/>
            <a:ext cx="1035694" cy="567134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18340" y="3388823"/>
            <a:ext cx="1035694" cy="567134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8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0"/>
            <a:ext cx="7047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9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0"/>
            <a:ext cx="5891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3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74490" y="-553873"/>
            <a:ext cx="4814526" cy="79472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0497" y="3734832"/>
            <a:ext cx="130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Absorption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6000" y="2184400"/>
            <a:ext cx="122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Scattering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52700" y="2425700"/>
            <a:ext cx="10033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278325" y="4104164"/>
            <a:ext cx="1487475" cy="6710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98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97969" y="-594697"/>
            <a:ext cx="4996330" cy="81371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27465" y="3078460"/>
            <a:ext cx="912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(Aerosol)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0790" y="1214122"/>
            <a:ext cx="1518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(Red-Infrared)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3242" y="4037267"/>
            <a:ext cx="137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(Blue-Green)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6622" y="2054670"/>
            <a:ext cx="1518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(Red-Infrared)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2307" y="3553545"/>
            <a:ext cx="137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(Blue-Green)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5065" y="492348"/>
            <a:ext cx="2271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Atmospheric scattering</a:t>
            </a:r>
          </a:p>
        </p:txBody>
      </p:sp>
    </p:spTree>
    <p:extLst>
      <p:ext uri="{BB962C8B-B14F-4D97-AF65-F5344CB8AC3E}">
        <p14:creationId xmlns:p14="http://schemas.microsoft.com/office/powerpoint/2010/main" val="282833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42141" y="-663247"/>
            <a:ext cx="4636873" cy="8194310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1065065" y="492348"/>
            <a:ext cx="2340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Atmospheric absorption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5064" y="1115471"/>
            <a:ext cx="4444635" cy="675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5064" y="6010725"/>
            <a:ext cx="7326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Atmospheric transmission = </a:t>
            </a:r>
            <a:r>
              <a:rPr lang="en-US" sz="1600" dirty="0" err="1">
                <a:latin typeface="Arial"/>
                <a:cs typeface="Arial"/>
              </a:rPr>
              <a:t>exp</a:t>
            </a:r>
            <a:r>
              <a:rPr lang="en-US" sz="1600" dirty="0">
                <a:latin typeface="Arial"/>
                <a:cs typeface="Arial"/>
              </a:rPr>
              <a:t>(-</a:t>
            </a:r>
            <a:r>
              <a:rPr lang="en-US" sz="1600" dirty="0">
                <a:latin typeface="Symbol" charset="2"/>
                <a:cs typeface="Symbol" charset="2"/>
              </a:rPr>
              <a:t>t</a:t>
            </a:r>
            <a:r>
              <a:rPr lang="en-US" sz="1600" dirty="0">
                <a:latin typeface="Arial"/>
                <a:cs typeface="Arial"/>
              </a:rPr>
              <a:t>/cos</a:t>
            </a:r>
            <a:r>
              <a:rPr lang="en-US" sz="1600" dirty="0">
                <a:latin typeface="Symbol" charset="2"/>
                <a:cs typeface="Symbol" charset="2"/>
              </a:rPr>
              <a:t>q</a:t>
            </a:r>
            <a:r>
              <a:rPr lang="en-US" sz="1600" baseline="-25000" dirty="0">
                <a:latin typeface="Symbol" charset="2"/>
                <a:cs typeface="Symbol" charset="2"/>
              </a:rPr>
              <a:t>0</a:t>
            </a:r>
            <a:r>
              <a:rPr lang="en-US" sz="1600" dirty="0">
                <a:latin typeface="Arial"/>
                <a:cs typeface="Arial"/>
              </a:rPr>
              <a:t>) </a:t>
            </a:r>
          </a:p>
          <a:p>
            <a:r>
              <a:rPr lang="en-US" sz="1600" dirty="0">
                <a:latin typeface="Arial"/>
                <a:cs typeface="Arial"/>
              </a:rPr>
              <a:t>Assumes light is coming straight down (</a:t>
            </a:r>
            <a:r>
              <a:rPr lang="en-US" sz="1600" dirty="0">
                <a:latin typeface="Symbol" charset="2"/>
                <a:cs typeface="Symbol" charset="2"/>
              </a:rPr>
              <a:t>q</a:t>
            </a:r>
            <a:r>
              <a:rPr lang="en-US" sz="1600" baseline="-25000" dirty="0">
                <a:latin typeface="Symbol" charset="2"/>
                <a:cs typeface="Symbol" charset="2"/>
              </a:rPr>
              <a:t>0</a:t>
            </a:r>
            <a:r>
              <a:rPr lang="en-US" sz="1600" dirty="0">
                <a:latin typeface="Arial"/>
                <a:cs typeface="Arial"/>
              </a:rPr>
              <a:t>=0) so cos</a:t>
            </a:r>
            <a:r>
              <a:rPr lang="en-US" sz="1600" dirty="0">
                <a:latin typeface="Symbol" charset="2"/>
                <a:cs typeface="Symbol" charset="2"/>
              </a:rPr>
              <a:t>q</a:t>
            </a:r>
            <a:r>
              <a:rPr lang="en-US" sz="1600" baseline="-25000" dirty="0">
                <a:latin typeface="Symbol" charset="2"/>
                <a:cs typeface="Symbol" charset="2"/>
              </a:rPr>
              <a:t>0</a:t>
            </a:r>
            <a:r>
              <a:rPr lang="en-US" sz="1600" dirty="0">
                <a:latin typeface="Arial"/>
                <a:cs typeface="Arial"/>
              </a:rPr>
              <a:t> =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647" y="2485517"/>
            <a:ext cx="1015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ymbol" charset="2"/>
                <a:cs typeface="Symbol" charset="2"/>
              </a:rPr>
              <a:t>t</a:t>
            </a:r>
            <a:r>
              <a:rPr lang="en-US" sz="1600" dirty="0">
                <a:latin typeface="Arial"/>
                <a:cs typeface="Arial"/>
              </a:rPr>
              <a:t> is small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325" y="4625223"/>
            <a:ext cx="810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ymbol" charset="2"/>
                <a:cs typeface="Symbol" charset="2"/>
              </a:rPr>
              <a:t>t</a:t>
            </a:r>
            <a:r>
              <a:rPr lang="en-US" sz="1600" dirty="0">
                <a:latin typeface="Arial"/>
                <a:cs typeface="Arial"/>
              </a:rPr>
              <a:t> is big</a:t>
            </a:r>
          </a:p>
        </p:txBody>
      </p:sp>
    </p:spTree>
    <p:extLst>
      <p:ext uri="{BB962C8B-B14F-4D97-AF65-F5344CB8AC3E}">
        <p14:creationId xmlns:p14="http://schemas.microsoft.com/office/powerpoint/2010/main" val="278868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0"/>
            <a:ext cx="50839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797" y="420132"/>
            <a:ext cx="2811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Need to account for</a:t>
            </a:r>
          </a:p>
          <a:p>
            <a:r>
              <a:rPr lang="en-US" dirty="0" err="1">
                <a:latin typeface="Arial"/>
                <a:cs typeface="Arial"/>
              </a:rPr>
              <a:t>T</a:t>
            </a:r>
            <a:r>
              <a:rPr lang="en-US" dirty="0" err="1">
                <a:latin typeface="Symbol" charset="2"/>
                <a:cs typeface="Symbol" charset="2"/>
              </a:rPr>
              <a:t>q</a:t>
            </a:r>
            <a:r>
              <a:rPr lang="en-US" baseline="-25000" dirty="0" err="1">
                <a:latin typeface="Arial"/>
                <a:cs typeface="Arial"/>
              </a:rPr>
              <a:t>v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dirty="0">
                <a:latin typeface="Arial"/>
                <a:cs typeface="Arial"/>
              </a:rPr>
              <a:t>) = </a:t>
            </a:r>
            <a:r>
              <a:rPr lang="en-US" dirty="0" err="1">
                <a:latin typeface="Arial"/>
                <a:cs typeface="Arial"/>
              </a:rPr>
              <a:t>exp</a:t>
            </a:r>
            <a:r>
              <a:rPr lang="en-US" dirty="0">
                <a:latin typeface="Arial"/>
                <a:cs typeface="Arial"/>
              </a:rPr>
              <a:t>(-</a:t>
            </a:r>
            <a:r>
              <a:rPr lang="en-US" dirty="0">
                <a:latin typeface="Symbol" charset="2"/>
                <a:cs typeface="Symbol" charset="2"/>
              </a:rPr>
              <a:t>t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dirty="0">
                <a:latin typeface="Arial"/>
                <a:cs typeface="Arial"/>
              </a:rPr>
              <a:t>)/</a:t>
            </a:r>
            <a:r>
              <a:rPr lang="en-US" dirty="0" err="1">
                <a:latin typeface="Arial"/>
                <a:cs typeface="Arial"/>
              </a:rPr>
              <a:t>cos</a:t>
            </a:r>
            <a:r>
              <a:rPr lang="en-US" dirty="0" err="1">
                <a:latin typeface="Symbol" charset="2"/>
                <a:cs typeface="Symbol" charset="2"/>
              </a:rPr>
              <a:t>q</a:t>
            </a:r>
            <a:r>
              <a:rPr lang="en-US" baseline="-25000" dirty="0" err="1">
                <a:latin typeface="Arial"/>
                <a:cs typeface="Arial"/>
              </a:rPr>
              <a:t>v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(transmission from Earth to satellite)</a:t>
            </a:r>
          </a:p>
        </p:txBody>
      </p:sp>
    </p:spTree>
    <p:extLst>
      <p:ext uri="{BB962C8B-B14F-4D97-AF65-F5344CB8AC3E}">
        <p14:creationId xmlns:p14="http://schemas.microsoft.com/office/powerpoint/2010/main" val="32619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m Corr Ex1.t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0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1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74</Words>
  <Application>Microsoft Macintosh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Symbol</vt:lpstr>
      <vt:lpstr>Office Theme</vt:lpstr>
      <vt:lpstr>Radiation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satellites work? Satellites, sensors, orbits, and angles</dc:title>
  <dc:creator>Kevin/Arrigo</dc:creator>
  <cp:lastModifiedBy>Kevin Robert Arrigo</cp:lastModifiedBy>
  <cp:revision>37</cp:revision>
  <dcterms:created xsi:type="dcterms:W3CDTF">2012-08-27T18:32:45Z</dcterms:created>
  <dcterms:modified xsi:type="dcterms:W3CDTF">2023-01-13T22:15:27Z</dcterms:modified>
</cp:coreProperties>
</file>