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6F99-3E35-4A13-9AF8-C01689557DB0}" type="datetimeFigureOut">
              <a:rPr lang="zh-CN" altLang="en-US" smtClean="0"/>
              <a:t>2012/3/2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4E6-9B93-458A-BBE2-D5D1E86D49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26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2" y="249834"/>
            <a:ext cx="9042248" cy="6354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4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27" y="429056"/>
            <a:ext cx="8910472" cy="599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5C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658114"/>
            <a:ext cx="7392416" cy="5539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7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85" y="143154"/>
            <a:ext cx="9046514" cy="6575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A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65" y="335178"/>
            <a:ext cx="8838234" cy="61926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BA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7" y="510133"/>
            <a:ext cx="9063482" cy="58398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C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249834"/>
            <a:ext cx="7392416" cy="63541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E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347980"/>
            <a:ext cx="7392416" cy="61671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F4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596696"/>
            <a:ext cx="7392416" cy="56644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0B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343713"/>
            <a:ext cx="7392416" cy="61713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1E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838" y="501598"/>
            <a:ext cx="8731961" cy="5861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3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591210"/>
            <a:ext cx="7392416" cy="56698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32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424789"/>
            <a:ext cx="7392416" cy="6014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4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343713"/>
            <a:ext cx="7392416" cy="61713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5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9" y="525068"/>
            <a:ext cx="9041180" cy="58122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9E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569721"/>
            <a:ext cx="7392416" cy="57167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B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214" y="502665"/>
            <a:ext cx="8047685" cy="5847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87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30" y="501598"/>
            <a:ext cx="8859469" cy="5861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9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71678"/>
            <a:ext cx="7392416" cy="6710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B2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601878"/>
            <a:ext cx="7392416" cy="56592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C6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58" y="501598"/>
            <a:ext cx="8940241" cy="5861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D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57" y="1013053"/>
            <a:ext cx="8965742" cy="48289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E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138262"/>
            <a:ext cx="7392416" cy="6541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3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3" y="424789"/>
            <a:ext cx="7392416" cy="6014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2012-03-02T08:01:06Z</dcterms:created>
  <dcterms:modified xsi:type="dcterms:W3CDTF">2012-03-02T08:01:18Z</dcterms:modified>
</cp:coreProperties>
</file>